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 xmlns:p15="http://schemas.microsoft.com/office/powerpoint/2012/main" userId="Rose Malcolm" providerId="None"/>
      </p:ext>
    </p:extLst>
  </p:cmAuthor>
  <p:cmAuthor id="2" name="Rose Malcolm" initials="RM [2]" lastIdx="7" clrIdx="1">
    <p:extLst>
      <p:ext uri="{19B8F6BF-5375-455C-9EA6-DF929625EA0E}">
        <p15:presenceInfo xmlns="" xmlns:p15="http://schemas.microsoft.com/office/powerpoint/2012/main" userId="17c9fa32013483c0" providerId="Windows Live"/>
      </p:ext>
    </p:extLst>
  </p:cmAuthor>
  <p:cmAuthor id="3" name="Ramesh Sannareddy" initials="RS" lastIdx="7" clrIdx="2">
    <p:extLst>
      <p:ext uri="{19B8F6BF-5375-455C-9EA6-DF929625EA0E}">
        <p15:presenceInfo xmlns=""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0815"/>
    <p:restoredTop sz="85169"/>
  </p:normalViewPr>
  <p:slideViewPr>
    <p:cSldViewPr snapToGrid="0" snapToObjects="1">
      <p:cViewPr>
        <p:scale>
          <a:sx n="50" d="100"/>
          <a:sy n="50" d="100"/>
        </p:scale>
        <p:origin x="-544" y="9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8/29/2024</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8/29/2024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8/29/2024</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8/29/2024</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8/29/2024</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8/29/2024</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8/29/2024</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8/29/2024</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8/29/2024</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8/29/2024</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8/29/2024</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8/29/2024</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GB" dirty="0" err="1" smtClean="0">
                <a:solidFill>
                  <a:schemeClr val="bg2"/>
                </a:solidFill>
                <a:latin typeface="Abadi"/>
                <a:ea typeface="SF Pro" pitchFamily="2" charset="0"/>
                <a:cs typeface="SF Pro" pitchFamily="2" charset="0"/>
              </a:rPr>
              <a:t>Munnangi</a:t>
            </a:r>
            <a:r>
              <a:rPr lang="en-GB" dirty="0" smtClean="0">
                <a:solidFill>
                  <a:schemeClr val="bg2"/>
                </a:solidFill>
                <a:latin typeface="Abadi"/>
                <a:ea typeface="SF Pro" pitchFamily="2" charset="0"/>
                <a:cs typeface="SF Pro" pitchFamily="2" charset="0"/>
              </a:rPr>
              <a:t> </a:t>
            </a:r>
            <a:r>
              <a:rPr lang="en-GB" dirty="0" err="1" smtClean="0">
                <a:solidFill>
                  <a:schemeClr val="bg2"/>
                </a:solidFill>
                <a:latin typeface="Abadi"/>
                <a:ea typeface="SF Pro" pitchFamily="2" charset="0"/>
                <a:cs typeface="SF Pro" pitchFamily="2" charset="0"/>
              </a:rPr>
              <a:t>Gopika</a:t>
            </a:r>
            <a:endParaRPr lang="en-US" dirty="0" smtClean="0">
              <a:solidFill>
                <a:schemeClr val="bg2"/>
              </a:solidFill>
              <a:latin typeface="Abadi" panose="020B0604020104020204" pitchFamily="34" charset="0"/>
              <a:ea typeface="SF Pro" pitchFamily="2" charset="0"/>
              <a:cs typeface="SF Pro" pitchFamily="2" charset="0"/>
            </a:endParaRPr>
          </a:p>
          <a:p>
            <a:r>
              <a:rPr lang="en-GB" dirty="0" smtClean="0">
                <a:solidFill>
                  <a:schemeClr val="bg2"/>
                </a:solidFill>
                <a:latin typeface="Abadi" panose="020B0604020104020204" pitchFamily="34" charset="0"/>
                <a:ea typeface="SF Pro" pitchFamily="2" charset="0"/>
                <a:cs typeface="SF Pro" pitchFamily="2" charset="0"/>
              </a:rPr>
              <a:t>August 29, 2024</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pPr/>
              <a:t>11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2E442304-DDBD-4F7B-8017-36BCC863FB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 xmlns:a16="http://schemas.microsoft.com/office/drawing/2014/main" id="{5E107275-3853-46FD-A241-DE4355A426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131BAD53-4E89-4F62-BBB7-26359763E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62756DA2-40EB-4C6F-B962-5822FFB54F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pic>
        <p:nvPicPr>
          <p:cNvPr id="6" name="Content Placeholder 5">
            <a:extLst>
              <a:ext uri="{FF2B5EF4-FFF2-40B4-BE49-F238E27FC236}">
                <a16:creationId xmlns=""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pic>
        <p:nvPicPr>
          <p:cNvPr id="4" name="Content Placeholder 3">
            <a:extLst>
              <a:ext uri="{FF2B5EF4-FFF2-40B4-BE49-F238E27FC236}">
                <a16:creationId xmlns=""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pic>
        <p:nvPicPr>
          <p:cNvPr id="4" name="Content Placeholder 3">
            <a:extLst>
              <a:ext uri="{FF2B5EF4-FFF2-40B4-BE49-F238E27FC236}">
                <a16:creationId xmlns=""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pPr/>
              <a:t>39</a:t>
            </a:fld>
            <a:endParaRPr lang="en-US"/>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 xmlns:a16="http://schemas.microsoft.com/office/drawing/2014/main" id="{F170E346-B98B-43A6-A4DA-D36FF63284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 xmlns:a16="http://schemas.microsoft.com/office/drawing/2014/main" id="{2550BE34-C2B8-49B8-8519-67A8CAD51A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 xmlns:a16="http://schemas.microsoft.com/office/drawing/2014/main" id="{A7457DD9-5A45-400A-AB4B-4B4EDECA25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 xmlns:a16="http://schemas.microsoft.com/office/drawing/2014/main" id="{441CF7D6-A660-431A-B0BB-140A0D5556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 xmlns:a16="http://schemas.microsoft.com/office/drawing/2014/main" id="{0570A85B-3810-4F95-97B0-CBF4CCDB3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Tree>
    <p:extLst>
      <p:ext uri="{BB962C8B-B14F-4D97-AF65-F5344CB8AC3E}">
        <p14:creationId xmlns=""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1319</TotalTime>
  <Words>1593</Words>
  <Application>Microsoft Office PowerPoint</Application>
  <PresentationFormat>Custom</PresentationFormat>
  <Paragraphs>206</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asus</cp:lastModifiedBy>
  <cp:revision>199</cp:revision>
  <dcterms:created xsi:type="dcterms:W3CDTF">2021-04-29T18:58:34Z</dcterms:created>
  <dcterms:modified xsi:type="dcterms:W3CDTF">2024-08-29T14:43:12Z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